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4" r:id="rId6"/>
    <p:sldId id="266" r:id="rId7"/>
    <p:sldId id="267" r:id="rId8"/>
    <p:sldId id="265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B6546-304A-4D5B-B8F3-A2AB4F106C89}" v="225" dt="2021-09-20T07:49:56.078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C8DB6546-304A-4D5B-B8F3-A2AB4F106C89}"/>
    <pc:docChg chg="undo custSel addSld delSld modSld sldOrd">
      <pc:chgData name="Thomas Noordeloos" userId="df9f46e9-7760-4f6a-814f-9e8180d7b46a" providerId="ADAL" clId="{C8DB6546-304A-4D5B-B8F3-A2AB4F106C89}" dt="2021-09-20T07:51:03.493" v="1669" actId="20577"/>
      <pc:docMkLst>
        <pc:docMk/>
      </pc:docMkLst>
      <pc:sldChg chg="modSp mod">
        <pc:chgData name="Thomas Noordeloos" userId="df9f46e9-7760-4f6a-814f-9e8180d7b46a" providerId="ADAL" clId="{C8DB6546-304A-4D5B-B8F3-A2AB4F106C89}" dt="2021-09-20T07:43:46.485" v="1143" actId="5793"/>
        <pc:sldMkLst>
          <pc:docMk/>
          <pc:sldMk cId="2859079353" sldId="256"/>
        </pc:sldMkLst>
        <pc:spChg chg="mod">
          <ac:chgData name="Thomas Noordeloos" userId="df9f46e9-7760-4f6a-814f-9e8180d7b46a" providerId="ADAL" clId="{C8DB6546-304A-4D5B-B8F3-A2AB4F106C89}" dt="2021-09-20T07:43:46.485" v="1143" actId="5793"/>
          <ac:spMkLst>
            <pc:docMk/>
            <pc:sldMk cId="2859079353" sldId="256"/>
            <ac:spMk id="6" creationId="{81B96BA2-902A-4078-8942-E8A2417A9A29}"/>
          </ac:spMkLst>
        </pc:spChg>
      </pc:sldChg>
      <pc:sldChg chg="del">
        <pc:chgData name="Thomas Noordeloos" userId="df9f46e9-7760-4f6a-814f-9e8180d7b46a" providerId="ADAL" clId="{C8DB6546-304A-4D5B-B8F3-A2AB4F106C89}" dt="2021-09-20T07:44:52.228" v="1147" actId="47"/>
        <pc:sldMkLst>
          <pc:docMk/>
          <pc:sldMk cId="3427332459" sldId="257"/>
        </pc:sldMkLst>
      </pc:sldChg>
      <pc:sldChg chg="del">
        <pc:chgData name="Thomas Noordeloos" userId="df9f46e9-7760-4f6a-814f-9e8180d7b46a" providerId="ADAL" clId="{C8DB6546-304A-4D5B-B8F3-A2AB4F106C89}" dt="2021-09-17T08:28:37.758" v="81" actId="47"/>
        <pc:sldMkLst>
          <pc:docMk/>
          <pc:sldMk cId="243433242" sldId="258"/>
        </pc:sldMkLst>
      </pc:sldChg>
      <pc:sldChg chg="delSp modSp mod ord modAnim">
        <pc:chgData name="Thomas Noordeloos" userId="df9f46e9-7760-4f6a-814f-9e8180d7b46a" providerId="ADAL" clId="{C8DB6546-304A-4D5B-B8F3-A2AB4F106C89}" dt="2021-09-17T13:16:09.147" v="280"/>
        <pc:sldMkLst>
          <pc:docMk/>
          <pc:sldMk cId="411487854" sldId="264"/>
        </pc:sldMkLst>
        <pc:spChg chg="mod">
          <ac:chgData name="Thomas Noordeloos" userId="df9f46e9-7760-4f6a-814f-9e8180d7b46a" providerId="ADAL" clId="{C8DB6546-304A-4D5B-B8F3-A2AB4F106C89}" dt="2021-09-17T08:27:39.472" v="79" actId="2711"/>
          <ac:spMkLst>
            <pc:docMk/>
            <pc:sldMk cId="411487854" sldId="264"/>
            <ac:spMk id="2" creationId="{00000000-0000-0000-0000-000000000000}"/>
          </ac:spMkLst>
        </pc:spChg>
        <pc:spChg chg="mod">
          <ac:chgData name="Thomas Noordeloos" userId="df9f46e9-7760-4f6a-814f-9e8180d7b46a" providerId="ADAL" clId="{C8DB6546-304A-4D5B-B8F3-A2AB4F106C89}" dt="2021-09-17T08:27:39.472" v="79" actId="2711"/>
          <ac:spMkLst>
            <pc:docMk/>
            <pc:sldMk cId="411487854" sldId="264"/>
            <ac:spMk id="3" creationId="{C1CA1F9D-7632-4EA5-A559-252A5D21CBB2}"/>
          </ac:spMkLst>
        </pc:spChg>
        <pc:spChg chg="del">
          <ac:chgData name="Thomas Noordeloos" userId="df9f46e9-7760-4f6a-814f-9e8180d7b46a" providerId="ADAL" clId="{C8DB6546-304A-4D5B-B8F3-A2AB4F106C89}" dt="2021-09-17T08:24:47.947" v="66" actId="478"/>
          <ac:spMkLst>
            <pc:docMk/>
            <pc:sldMk cId="411487854" sldId="264"/>
            <ac:spMk id="7" creationId="{00000000-0000-0000-0000-000000000000}"/>
          </ac:spMkLst>
        </pc:spChg>
        <pc:spChg chg="mod">
          <ac:chgData name="Thomas Noordeloos" userId="df9f46e9-7760-4f6a-814f-9e8180d7b46a" providerId="ADAL" clId="{C8DB6546-304A-4D5B-B8F3-A2AB4F106C89}" dt="2021-09-17T08:27:39.472" v="79" actId="2711"/>
          <ac:spMkLst>
            <pc:docMk/>
            <pc:sldMk cId="411487854" sldId="264"/>
            <ac:spMk id="8" creationId="{00000000-0000-0000-0000-000000000000}"/>
          </ac:spMkLst>
        </pc:spChg>
        <pc:spChg chg="mod">
          <ac:chgData name="Thomas Noordeloos" userId="df9f46e9-7760-4f6a-814f-9e8180d7b46a" providerId="ADAL" clId="{C8DB6546-304A-4D5B-B8F3-A2AB4F106C89}" dt="2021-09-17T08:27:39.472" v="79" actId="2711"/>
          <ac:spMkLst>
            <pc:docMk/>
            <pc:sldMk cId="411487854" sldId="264"/>
            <ac:spMk id="10" creationId="{00000000-0000-0000-0000-000000000000}"/>
          </ac:spMkLst>
        </pc:spChg>
        <pc:spChg chg="mod">
          <ac:chgData name="Thomas Noordeloos" userId="df9f46e9-7760-4f6a-814f-9e8180d7b46a" providerId="ADAL" clId="{C8DB6546-304A-4D5B-B8F3-A2AB4F106C89}" dt="2021-09-17T08:27:39.472" v="79" actId="2711"/>
          <ac:spMkLst>
            <pc:docMk/>
            <pc:sldMk cId="411487854" sldId="264"/>
            <ac:spMk id="12" creationId="{00000000-0000-0000-0000-000000000000}"/>
          </ac:spMkLst>
        </pc:spChg>
        <pc:spChg chg="mod">
          <ac:chgData name="Thomas Noordeloos" userId="df9f46e9-7760-4f6a-814f-9e8180d7b46a" providerId="ADAL" clId="{C8DB6546-304A-4D5B-B8F3-A2AB4F106C89}" dt="2021-09-17T08:59:30.778" v="98" actId="20577"/>
          <ac:spMkLst>
            <pc:docMk/>
            <pc:sldMk cId="411487854" sldId="264"/>
            <ac:spMk id="15" creationId="{00000000-0000-0000-0000-000000000000}"/>
          </ac:spMkLst>
        </pc:spChg>
        <pc:picChg chg="mod">
          <ac:chgData name="Thomas Noordeloos" userId="df9f46e9-7760-4f6a-814f-9e8180d7b46a" providerId="ADAL" clId="{C8DB6546-304A-4D5B-B8F3-A2AB4F106C89}" dt="2021-09-17T08:27:39.472" v="79" actId="2711"/>
          <ac:picMkLst>
            <pc:docMk/>
            <pc:sldMk cId="411487854" sldId="264"/>
            <ac:picMk id="6" creationId="{00000000-0000-0000-0000-000000000000}"/>
          </ac:picMkLst>
        </pc:picChg>
        <pc:picChg chg="mod">
          <ac:chgData name="Thomas Noordeloos" userId="df9f46e9-7760-4f6a-814f-9e8180d7b46a" providerId="ADAL" clId="{C8DB6546-304A-4D5B-B8F3-A2AB4F106C89}" dt="2021-09-17T08:27:39.472" v="79" actId="2711"/>
          <ac:picMkLst>
            <pc:docMk/>
            <pc:sldMk cId="411487854" sldId="264"/>
            <ac:picMk id="9" creationId="{00000000-0000-0000-0000-000000000000}"/>
          </ac:picMkLst>
        </pc:picChg>
        <pc:picChg chg="mod">
          <ac:chgData name="Thomas Noordeloos" userId="df9f46e9-7760-4f6a-814f-9e8180d7b46a" providerId="ADAL" clId="{C8DB6546-304A-4D5B-B8F3-A2AB4F106C89}" dt="2021-09-17T08:27:39.472" v="79" actId="2711"/>
          <ac:picMkLst>
            <pc:docMk/>
            <pc:sldMk cId="411487854" sldId="264"/>
            <ac:picMk id="11" creationId="{00000000-0000-0000-0000-000000000000}"/>
          </ac:picMkLst>
        </pc:picChg>
        <pc:picChg chg="mod">
          <ac:chgData name="Thomas Noordeloos" userId="df9f46e9-7760-4f6a-814f-9e8180d7b46a" providerId="ADAL" clId="{C8DB6546-304A-4D5B-B8F3-A2AB4F106C89}" dt="2021-09-17T08:27:39.472" v="79" actId="2711"/>
          <ac:picMkLst>
            <pc:docMk/>
            <pc:sldMk cId="411487854" sldId="264"/>
            <ac:picMk id="13" creationId="{00000000-0000-0000-0000-000000000000}"/>
          </ac:picMkLst>
        </pc:picChg>
        <pc:picChg chg="mod">
          <ac:chgData name="Thomas Noordeloos" userId="df9f46e9-7760-4f6a-814f-9e8180d7b46a" providerId="ADAL" clId="{C8DB6546-304A-4D5B-B8F3-A2AB4F106C89}" dt="2021-09-17T08:27:39.472" v="79" actId="2711"/>
          <ac:picMkLst>
            <pc:docMk/>
            <pc:sldMk cId="411487854" sldId="264"/>
            <ac:picMk id="1030" creationId="{00000000-0000-0000-0000-000000000000}"/>
          </ac:picMkLst>
        </pc:picChg>
      </pc:sldChg>
      <pc:sldChg chg="addSp delSp modSp add mod ord delAnim modAnim">
        <pc:chgData name="Thomas Noordeloos" userId="df9f46e9-7760-4f6a-814f-9e8180d7b46a" providerId="ADAL" clId="{C8DB6546-304A-4D5B-B8F3-A2AB4F106C89}" dt="2021-09-20T07:45:14.567" v="1174" actId="20577"/>
        <pc:sldMkLst>
          <pc:docMk/>
          <pc:sldMk cId="942570387" sldId="265"/>
        </pc:sldMkLst>
        <pc:spChg chg="del mod">
          <ac:chgData name="Thomas Noordeloos" userId="df9f46e9-7760-4f6a-814f-9e8180d7b46a" providerId="ADAL" clId="{C8DB6546-304A-4D5B-B8F3-A2AB4F106C89}" dt="2021-09-17T12:33:01.221" v="102" actId="478"/>
          <ac:spMkLst>
            <pc:docMk/>
            <pc:sldMk cId="942570387" sldId="265"/>
            <ac:spMk id="3" creationId="{C1CA1F9D-7632-4EA5-A559-252A5D21CBB2}"/>
          </ac:spMkLst>
        </pc:spChg>
        <pc:spChg chg="del mod">
          <ac:chgData name="Thomas Noordeloos" userId="df9f46e9-7760-4f6a-814f-9e8180d7b46a" providerId="ADAL" clId="{C8DB6546-304A-4D5B-B8F3-A2AB4F106C89}" dt="2021-09-17T12:34:46.825" v="116" actId="478"/>
          <ac:spMkLst>
            <pc:docMk/>
            <pc:sldMk cId="942570387" sldId="265"/>
            <ac:spMk id="8" creationId="{00000000-0000-0000-0000-000000000000}"/>
          </ac:spMkLst>
        </pc:spChg>
        <pc:spChg chg="del mod">
          <ac:chgData name="Thomas Noordeloos" userId="df9f46e9-7760-4f6a-814f-9e8180d7b46a" providerId="ADAL" clId="{C8DB6546-304A-4D5B-B8F3-A2AB4F106C89}" dt="2021-09-17T12:34:46.825" v="116" actId="478"/>
          <ac:spMkLst>
            <pc:docMk/>
            <pc:sldMk cId="942570387" sldId="265"/>
            <ac:spMk id="10" creationId="{00000000-0000-0000-0000-000000000000}"/>
          </ac:spMkLst>
        </pc:spChg>
        <pc:spChg chg="del mod">
          <ac:chgData name="Thomas Noordeloos" userId="df9f46e9-7760-4f6a-814f-9e8180d7b46a" providerId="ADAL" clId="{C8DB6546-304A-4D5B-B8F3-A2AB4F106C89}" dt="2021-09-17T12:34:46.825" v="116" actId="478"/>
          <ac:spMkLst>
            <pc:docMk/>
            <pc:sldMk cId="942570387" sldId="265"/>
            <ac:spMk id="12" creationId="{00000000-0000-0000-0000-000000000000}"/>
          </ac:spMkLst>
        </pc:spChg>
        <pc:spChg chg="add del mod">
          <ac:chgData name="Thomas Noordeloos" userId="df9f46e9-7760-4f6a-814f-9e8180d7b46a" providerId="ADAL" clId="{C8DB6546-304A-4D5B-B8F3-A2AB4F106C89}" dt="2021-09-17T13:17:10.576" v="281" actId="478"/>
          <ac:spMkLst>
            <pc:docMk/>
            <pc:sldMk cId="942570387" sldId="265"/>
            <ac:spMk id="14" creationId="{920DF111-D6EB-48CC-821C-06842577AFDC}"/>
          </ac:spMkLst>
        </pc:spChg>
        <pc:spChg chg="mod">
          <ac:chgData name="Thomas Noordeloos" userId="df9f46e9-7760-4f6a-814f-9e8180d7b46a" providerId="ADAL" clId="{C8DB6546-304A-4D5B-B8F3-A2AB4F106C89}" dt="2021-09-20T07:45:14.567" v="1174" actId="20577"/>
          <ac:spMkLst>
            <pc:docMk/>
            <pc:sldMk cId="942570387" sldId="265"/>
            <ac:spMk id="15" creationId="{00000000-0000-0000-0000-000000000000}"/>
          </ac:spMkLst>
        </pc:spChg>
        <pc:spChg chg="add del mod">
          <ac:chgData name="Thomas Noordeloos" userId="df9f46e9-7760-4f6a-814f-9e8180d7b46a" providerId="ADAL" clId="{C8DB6546-304A-4D5B-B8F3-A2AB4F106C89}" dt="2021-09-17T13:17:10.576" v="281" actId="478"/>
          <ac:spMkLst>
            <pc:docMk/>
            <pc:sldMk cId="942570387" sldId="265"/>
            <ac:spMk id="16" creationId="{75B1A76A-9302-4FAD-88E6-7831AEC66EE1}"/>
          </ac:spMkLst>
        </pc:spChg>
        <pc:spChg chg="add del mod">
          <ac:chgData name="Thomas Noordeloos" userId="df9f46e9-7760-4f6a-814f-9e8180d7b46a" providerId="ADAL" clId="{C8DB6546-304A-4D5B-B8F3-A2AB4F106C89}" dt="2021-09-17T13:35:42.817" v="493" actId="478"/>
          <ac:spMkLst>
            <pc:docMk/>
            <pc:sldMk cId="942570387" sldId="265"/>
            <ac:spMk id="20" creationId="{BED7CE85-7654-479D-856D-61705D1CEA33}"/>
          </ac:spMkLst>
        </pc:spChg>
        <pc:graphicFrameChg chg="add del mod">
          <ac:chgData name="Thomas Noordeloos" userId="df9f46e9-7760-4f6a-814f-9e8180d7b46a" providerId="ADAL" clId="{C8DB6546-304A-4D5B-B8F3-A2AB4F106C89}" dt="2021-09-17T13:17:13.374" v="283"/>
          <ac:graphicFrameMkLst>
            <pc:docMk/>
            <pc:sldMk cId="942570387" sldId="265"/>
            <ac:graphicFrameMk id="4" creationId="{EB848533-AD6C-4A11-94AB-F1F3C13D8ADC}"/>
          </ac:graphicFrameMkLst>
        </pc:graphicFrameChg>
        <pc:graphicFrameChg chg="add del mod">
          <ac:chgData name="Thomas Noordeloos" userId="df9f46e9-7760-4f6a-814f-9e8180d7b46a" providerId="ADAL" clId="{C8DB6546-304A-4D5B-B8F3-A2AB4F106C89}" dt="2021-09-17T13:18:45.001" v="295"/>
          <ac:graphicFrameMkLst>
            <pc:docMk/>
            <pc:sldMk cId="942570387" sldId="265"/>
            <ac:graphicFrameMk id="7" creationId="{A772A930-A9AF-4D5B-8903-085C2B067D0A}"/>
          </ac:graphicFrameMkLst>
        </pc:graphicFrameChg>
        <pc:graphicFrameChg chg="add del mod">
          <ac:chgData name="Thomas Noordeloos" userId="df9f46e9-7760-4f6a-814f-9e8180d7b46a" providerId="ADAL" clId="{C8DB6546-304A-4D5B-B8F3-A2AB4F106C89}" dt="2021-09-17T13:35:54.578" v="497" actId="3680"/>
          <ac:graphicFrameMkLst>
            <pc:docMk/>
            <pc:sldMk cId="942570387" sldId="265"/>
            <ac:graphicFrameMk id="18" creationId="{908D379C-91C1-4103-B89B-96BA76AF9910}"/>
          </ac:graphicFrameMkLst>
        </pc:graphicFrameChg>
        <pc:graphicFrameChg chg="add del mod modGraphic">
          <ac:chgData name="Thomas Noordeloos" userId="df9f46e9-7760-4f6a-814f-9e8180d7b46a" providerId="ADAL" clId="{C8DB6546-304A-4D5B-B8F3-A2AB4F106C89}" dt="2021-09-17T13:38:41.819" v="535" actId="478"/>
          <ac:graphicFrameMkLst>
            <pc:docMk/>
            <pc:sldMk cId="942570387" sldId="265"/>
            <ac:graphicFrameMk id="21" creationId="{0F0D5974-8672-4859-AB9D-9289FE400A28}"/>
          </ac:graphicFrameMkLst>
        </pc:graphicFrameChg>
        <pc:picChg chg="add del mod">
          <ac:chgData name="Thomas Noordeloos" userId="df9f46e9-7760-4f6a-814f-9e8180d7b46a" providerId="ADAL" clId="{C8DB6546-304A-4D5B-B8F3-A2AB4F106C89}" dt="2021-09-17T13:38:38.485" v="534" actId="478"/>
          <ac:picMkLst>
            <pc:docMk/>
            <pc:sldMk cId="942570387" sldId="265"/>
            <ac:picMk id="5" creationId="{DF0142E1-D81D-4C33-A0A6-A272D67610AD}"/>
          </ac:picMkLst>
        </pc:picChg>
        <pc:picChg chg="del">
          <ac:chgData name="Thomas Noordeloos" userId="df9f46e9-7760-4f6a-814f-9e8180d7b46a" providerId="ADAL" clId="{C8DB6546-304A-4D5B-B8F3-A2AB4F106C89}" dt="2021-09-17T12:34:35.442" v="112" actId="478"/>
          <ac:picMkLst>
            <pc:docMk/>
            <pc:sldMk cId="942570387" sldId="265"/>
            <ac:picMk id="6" creationId="{00000000-0000-0000-0000-000000000000}"/>
          </ac:picMkLst>
        </pc:picChg>
        <pc:picChg chg="del">
          <ac:chgData name="Thomas Noordeloos" userId="df9f46e9-7760-4f6a-814f-9e8180d7b46a" providerId="ADAL" clId="{C8DB6546-304A-4D5B-B8F3-A2AB4F106C89}" dt="2021-09-17T12:34:40.306" v="114" actId="478"/>
          <ac:picMkLst>
            <pc:docMk/>
            <pc:sldMk cId="942570387" sldId="265"/>
            <ac:picMk id="9" creationId="{00000000-0000-0000-0000-000000000000}"/>
          </ac:picMkLst>
        </pc:picChg>
        <pc:picChg chg="del">
          <ac:chgData name="Thomas Noordeloos" userId="df9f46e9-7760-4f6a-814f-9e8180d7b46a" providerId="ADAL" clId="{C8DB6546-304A-4D5B-B8F3-A2AB4F106C89}" dt="2021-09-17T12:34:40.306" v="114" actId="478"/>
          <ac:picMkLst>
            <pc:docMk/>
            <pc:sldMk cId="942570387" sldId="265"/>
            <ac:picMk id="11" creationId="{00000000-0000-0000-0000-000000000000}"/>
          </ac:picMkLst>
        </pc:picChg>
        <pc:picChg chg="del">
          <ac:chgData name="Thomas Noordeloos" userId="df9f46e9-7760-4f6a-814f-9e8180d7b46a" providerId="ADAL" clId="{C8DB6546-304A-4D5B-B8F3-A2AB4F106C89}" dt="2021-09-17T12:34:40.306" v="114" actId="478"/>
          <ac:picMkLst>
            <pc:docMk/>
            <pc:sldMk cId="942570387" sldId="265"/>
            <ac:picMk id="13" creationId="{00000000-0000-0000-0000-000000000000}"/>
          </ac:picMkLst>
        </pc:picChg>
        <pc:picChg chg="add del mod">
          <ac:chgData name="Thomas Noordeloos" userId="df9f46e9-7760-4f6a-814f-9e8180d7b46a" providerId="ADAL" clId="{C8DB6546-304A-4D5B-B8F3-A2AB4F106C89}" dt="2021-09-17T13:18:58.420" v="299" actId="21"/>
          <ac:picMkLst>
            <pc:docMk/>
            <pc:sldMk cId="942570387" sldId="265"/>
            <ac:picMk id="17" creationId="{78DE72A5-3985-485A-9700-E569A40240FD}"/>
          </ac:picMkLst>
        </pc:picChg>
        <pc:picChg chg="add del mod">
          <ac:chgData name="Thomas Noordeloos" userId="df9f46e9-7760-4f6a-814f-9e8180d7b46a" providerId="ADAL" clId="{C8DB6546-304A-4D5B-B8F3-A2AB4F106C89}" dt="2021-09-17T13:19:13.116" v="305" actId="21"/>
          <ac:picMkLst>
            <pc:docMk/>
            <pc:sldMk cId="942570387" sldId="265"/>
            <ac:picMk id="19" creationId="{14E3E181-25DC-49ED-857C-284D1BEDF556}"/>
          </ac:picMkLst>
        </pc:picChg>
        <pc:picChg chg="del">
          <ac:chgData name="Thomas Noordeloos" userId="df9f46e9-7760-4f6a-814f-9e8180d7b46a" providerId="ADAL" clId="{C8DB6546-304A-4D5B-B8F3-A2AB4F106C89}" dt="2021-09-17T12:34:37.901" v="113" actId="478"/>
          <ac:picMkLst>
            <pc:docMk/>
            <pc:sldMk cId="942570387" sldId="265"/>
            <ac:picMk id="1030" creationId="{00000000-0000-0000-0000-000000000000}"/>
          </ac:picMkLst>
        </pc:picChg>
      </pc:sldChg>
      <pc:sldChg chg="addSp modSp add mod ord">
        <pc:chgData name="Thomas Noordeloos" userId="df9f46e9-7760-4f6a-814f-9e8180d7b46a" providerId="ADAL" clId="{C8DB6546-304A-4D5B-B8F3-A2AB4F106C89}" dt="2021-09-17T13:25:57.999" v="394"/>
        <pc:sldMkLst>
          <pc:docMk/>
          <pc:sldMk cId="2597503457" sldId="266"/>
        </pc:sldMkLst>
        <pc:spChg chg="mod">
          <ac:chgData name="Thomas Noordeloos" userId="df9f46e9-7760-4f6a-814f-9e8180d7b46a" providerId="ADAL" clId="{C8DB6546-304A-4D5B-B8F3-A2AB4F106C89}" dt="2021-09-17T13:15:17.216" v="273" actId="1076"/>
          <ac:spMkLst>
            <pc:docMk/>
            <pc:sldMk cId="2597503457" sldId="266"/>
            <ac:spMk id="14" creationId="{920DF111-D6EB-48CC-821C-06842577AFDC}"/>
          </ac:spMkLst>
        </pc:spChg>
        <pc:spChg chg="mod">
          <ac:chgData name="Thomas Noordeloos" userId="df9f46e9-7760-4f6a-814f-9e8180d7b46a" providerId="ADAL" clId="{C8DB6546-304A-4D5B-B8F3-A2AB4F106C89}" dt="2021-09-17T13:15:51.201" v="276" actId="1076"/>
          <ac:spMkLst>
            <pc:docMk/>
            <pc:sldMk cId="2597503457" sldId="266"/>
            <ac:spMk id="16" creationId="{75B1A76A-9302-4FAD-88E6-7831AEC66EE1}"/>
          </ac:spMkLst>
        </pc:spChg>
        <pc:picChg chg="add mod">
          <ac:chgData name="Thomas Noordeloos" userId="df9f46e9-7760-4f6a-814f-9e8180d7b46a" providerId="ADAL" clId="{C8DB6546-304A-4D5B-B8F3-A2AB4F106C89}" dt="2021-09-17T13:15:22.519" v="274" actId="1076"/>
          <ac:picMkLst>
            <pc:docMk/>
            <pc:sldMk cId="2597503457" sldId="266"/>
            <ac:picMk id="1026" creationId="{A35073DE-B2D9-4B18-9B53-B71665F28151}"/>
          </ac:picMkLst>
        </pc:picChg>
      </pc:sldChg>
      <pc:sldChg chg="del">
        <pc:chgData name="Thomas Noordeloos" userId="df9f46e9-7760-4f6a-814f-9e8180d7b46a" providerId="ADAL" clId="{C8DB6546-304A-4D5B-B8F3-A2AB4F106C89}" dt="2021-09-17T08:28:37.758" v="81" actId="47"/>
        <pc:sldMkLst>
          <pc:docMk/>
          <pc:sldMk cId="3398447397" sldId="266"/>
        </pc:sldMkLst>
      </pc:sldChg>
      <pc:sldChg chg="addSp delSp modSp add mod">
        <pc:chgData name="Thomas Noordeloos" userId="df9f46e9-7760-4f6a-814f-9e8180d7b46a" providerId="ADAL" clId="{C8DB6546-304A-4D5B-B8F3-A2AB4F106C89}" dt="2021-09-17T13:21:49.681" v="388" actId="20577"/>
        <pc:sldMkLst>
          <pc:docMk/>
          <pc:sldMk cId="557268635" sldId="267"/>
        </pc:sldMkLst>
        <pc:spChg chg="mod">
          <ac:chgData name="Thomas Noordeloos" userId="df9f46e9-7760-4f6a-814f-9e8180d7b46a" providerId="ADAL" clId="{C8DB6546-304A-4D5B-B8F3-A2AB4F106C89}" dt="2021-09-17T13:21:49.681" v="388" actId="20577"/>
          <ac:spMkLst>
            <pc:docMk/>
            <pc:sldMk cId="557268635" sldId="267"/>
            <ac:spMk id="15" creationId="{00000000-0000-0000-0000-000000000000}"/>
          </ac:spMkLst>
        </pc:spChg>
        <pc:picChg chg="add del mod">
          <ac:chgData name="Thomas Noordeloos" userId="df9f46e9-7760-4f6a-814f-9e8180d7b46a" providerId="ADAL" clId="{C8DB6546-304A-4D5B-B8F3-A2AB4F106C89}" dt="2021-09-17T13:19:01.006" v="300" actId="478"/>
          <ac:picMkLst>
            <pc:docMk/>
            <pc:sldMk cId="557268635" sldId="267"/>
            <ac:picMk id="3" creationId="{32E47E00-5165-4C97-8F13-9FA9A8318558}"/>
          </ac:picMkLst>
        </pc:picChg>
        <pc:picChg chg="del">
          <ac:chgData name="Thomas Noordeloos" userId="df9f46e9-7760-4f6a-814f-9e8180d7b46a" providerId="ADAL" clId="{C8DB6546-304A-4D5B-B8F3-A2AB4F106C89}" dt="2021-09-17T13:18:27.349" v="289" actId="478"/>
          <ac:picMkLst>
            <pc:docMk/>
            <pc:sldMk cId="557268635" sldId="267"/>
            <ac:picMk id="5" creationId="{DF0142E1-D81D-4C33-A0A6-A272D67610AD}"/>
          </ac:picMkLst>
        </pc:picChg>
        <pc:picChg chg="add del mod">
          <ac:chgData name="Thomas Noordeloos" userId="df9f46e9-7760-4f6a-814f-9e8180d7b46a" providerId="ADAL" clId="{C8DB6546-304A-4D5B-B8F3-A2AB4F106C89}" dt="2021-09-17T13:19:03.136" v="302"/>
          <ac:picMkLst>
            <pc:docMk/>
            <pc:sldMk cId="557268635" sldId="267"/>
            <ac:picMk id="6" creationId="{E18D26F5-4A36-40BA-A34E-DAC32C0EC8AA}"/>
          </ac:picMkLst>
        </pc:picChg>
        <pc:picChg chg="add mod">
          <ac:chgData name="Thomas Noordeloos" userId="df9f46e9-7760-4f6a-814f-9e8180d7b46a" providerId="ADAL" clId="{C8DB6546-304A-4D5B-B8F3-A2AB4F106C89}" dt="2021-09-17T13:19:14.823" v="306"/>
          <ac:picMkLst>
            <pc:docMk/>
            <pc:sldMk cId="557268635" sldId="267"/>
            <ac:picMk id="7" creationId="{8B057E49-E028-4084-95C1-BDDAD7C4FEB0}"/>
          </ac:picMkLst>
        </pc:picChg>
      </pc:sldChg>
      <pc:sldChg chg="del">
        <pc:chgData name="Thomas Noordeloos" userId="df9f46e9-7760-4f6a-814f-9e8180d7b46a" providerId="ADAL" clId="{C8DB6546-304A-4D5B-B8F3-A2AB4F106C89}" dt="2021-09-17T08:28:37.758" v="81" actId="47"/>
        <pc:sldMkLst>
          <pc:docMk/>
          <pc:sldMk cId="569590753" sldId="267"/>
        </pc:sldMkLst>
      </pc:sldChg>
      <pc:sldChg chg="del">
        <pc:chgData name="Thomas Noordeloos" userId="df9f46e9-7760-4f6a-814f-9e8180d7b46a" providerId="ADAL" clId="{C8DB6546-304A-4D5B-B8F3-A2AB4F106C89}" dt="2021-09-17T08:28:37.758" v="81" actId="47"/>
        <pc:sldMkLst>
          <pc:docMk/>
          <pc:sldMk cId="1981940400" sldId="268"/>
        </pc:sldMkLst>
      </pc:sldChg>
      <pc:sldChg chg="add">
        <pc:chgData name="Thomas Noordeloos" userId="df9f46e9-7760-4f6a-814f-9e8180d7b46a" providerId="ADAL" clId="{C8DB6546-304A-4D5B-B8F3-A2AB4F106C89}" dt="2021-09-17T13:30:59.833" v="395" actId="2890"/>
        <pc:sldMkLst>
          <pc:docMk/>
          <pc:sldMk cId="3777116109" sldId="268"/>
        </pc:sldMkLst>
      </pc:sldChg>
      <pc:sldChg chg="modSp add mod ord">
        <pc:chgData name="Thomas Noordeloos" userId="df9f46e9-7760-4f6a-814f-9e8180d7b46a" providerId="ADAL" clId="{C8DB6546-304A-4D5B-B8F3-A2AB4F106C89}" dt="2021-09-20T07:51:03.493" v="1669" actId="20577"/>
        <pc:sldMkLst>
          <pc:docMk/>
          <pc:sldMk cId="3068256678" sldId="269"/>
        </pc:sldMkLst>
        <pc:spChg chg="mod">
          <ac:chgData name="Thomas Noordeloos" userId="df9f46e9-7760-4f6a-814f-9e8180d7b46a" providerId="ADAL" clId="{C8DB6546-304A-4D5B-B8F3-A2AB4F106C89}" dt="2021-09-20T07:51:03.493" v="1669" actId="20577"/>
          <ac:spMkLst>
            <pc:docMk/>
            <pc:sldMk cId="3068256678" sldId="269"/>
            <ac:spMk id="15" creationId="{00000000-0000-0000-0000-000000000000}"/>
          </ac:spMkLst>
        </pc:spChg>
      </pc:sldChg>
      <pc:sldChg chg="del">
        <pc:chgData name="Thomas Noordeloos" userId="df9f46e9-7760-4f6a-814f-9e8180d7b46a" providerId="ADAL" clId="{C8DB6546-304A-4D5B-B8F3-A2AB4F106C89}" dt="2021-09-17T08:28:37.758" v="81" actId="47"/>
        <pc:sldMkLst>
          <pc:docMk/>
          <pc:sldMk cId="4088368486" sldId="269"/>
        </pc:sldMkLst>
      </pc:sldChg>
      <pc:sldChg chg="add">
        <pc:chgData name="Thomas Noordeloos" userId="df9f46e9-7760-4f6a-814f-9e8180d7b46a" providerId="ADAL" clId="{C8DB6546-304A-4D5B-B8F3-A2AB4F106C89}" dt="2021-09-20T07:49:56.078" v="1606"/>
        <pc:sldMkLst>
          <pc:docMk/>
          <pc:sldMk cId="1281447373" sldId="270"/>
        </pc:sldMkLst>
      </pc:sldChg>
      <pc:sldChg chg="del">
        <pc:chgData name="Thomas Noordeloos" userId="df9f46e9-7760-4f6a-814f-9e8180d7b46a" providerId="ADAL" clId="{C8DB6546-304A-4D5B-B8F3-A2AB4F106C89}" dt="2021-09-17T08:28:37.758" v="81" actId="47"/>
        <pc:sldMkLst>
          <pc:docMk/>
          <pc:sldMk cId="1869910352" sldId="270"/>
        </pc:sldMkLst>
      </pc:sldChg>
      <pc:sldChg chg="del">
        <pc:chgData name="Thomas Noordeloos" userId="df9f46e9-7760-4f6a-814f-9e8180d7b46a" providerId="ADAL" clId="{C8DB6546-304A-4D5B-B8F3-A2AB4F106C89}" dt="2021-09-17T08:28:37.758" v="81" actId="47"/>
        <pc:sldMkLst>
          <pc:docMk/>
          <pc:sldMk cId="2784121435" sldId="271"/>
        </pc:sldMkLst>
      </pc:sldChg>
      <pc:sldChg chg="del">
        <pc:chgData name="Thomas Noordeloos" userId="df9f46e9-7760-4f6a-814f-9e8180d7b46a" providerId="ADAL" clId="{C8DB6546-304A-4D5B-B8F3-A2AB4F106C89}" dt="2021-09-17T08:28:37.758" v="81" actId="47"/>
        <pc:sldMkLst>
          <pc:docMk/>
          <pc:sldMk cId="837155343" sldId="272"/>
        </pc:sldMkLst>
      </pc:sldChg>
      <pc:sldChg chg="del">
        <pc:chgData name="Thomas Noordeloos" userId="df9f46e9-7760-4f6a-814f-9e8180d7b46a" providerId="ADAL" clId="{C8DB6546-304A-4D5B-B8F3-A2AB4F106C89}" dt="2021-09-17T08:28:37.758" v="81" actId="47"/>
        <pc:sldMkLst>
          <pc:docMk/>
          <pc:sldMk cId="3048352530" sldId="273"/>
        </pc:sldMkLst>
      </pc:sldChg>
      <pc:sldChg chg="del">
        <pc:chgData name="Thomas Noordeloos" userId="df9f46e9-7760-4f6a-814f-9e8180d7b46a" providerId="ADAL" clId="{C8DB6546-304A-4D5B-B8F3-A2AB4F106C89}" dt="2021-09-17T08:28:37.758" v="81" actId="47"/>
        <pc:sldMkLst>
          <pc:docMk/>
          <pc:sldMk cId="3765157462" sldId="274"/>
        </pc:sldMkLst>
      </pc:sldChg>
      <pc:sldChg chg="del">
        <pc:chgData name="Thomas Noordeloos" userId="df9f46e9-7760-4f6a-814f-9e8180d7b46a" providerId="ADAL" clId="{C8DB6546-304A-4D5B-B8F3-A2AB4F106C89}" dt="2021-09-17T08:28:37.758" v="81" actId="47"/>
        <pc:sldMkLst>
          <pc:docMk/>
          <pc:sldMk cId="412564072" sldId="275"/>
        </pc:sldMkLst>
      </pc:sldChg>
      <pc:sldChg chg="del">
        <pc:chgData name="Thomas Noordeloos" userId="df9f46e9-7760-4f6a-814f-9e8180d7b46a" providerId="ADAL" clId="{C8DB6546-304A-4D5B-B8F3-A2AB4F106C89}" dt="2021-09-17T08:28:42.620" v="82" actId="47"/>
        <pc:sldMkLst>
          <pc:docMk/>
          <pc:sldMk cId="2912742790" sldId="276"/>
        </pc:sldMkLst>
      </pc:sldChg>
      <pc:sldMasterChg chg="delSldLayout">
        <pc:chgData name="Thomas Noordeloos" userId="df9f46e9-7760-4f6a-814f-9e8180d7b46a" providerId="ADAL" clId="{C8DB6546-304A-4D5B-B8F3-A2AB4F106C89}" dt="2021-09-17T08:28:37.758" v="81" actId="47"/>
        <pc:sldMasterMkLst>
          <pc:docMk/>
          <pc:sldMasterMk cId="3996255573" sldId="2147483648"/>
        </pc:sldMasterMkLst>
        <pc:sldLayoutChg chg="del">
          <pc:chgData name="Thomas Noordeloos" userId="df9f46e9-7760-4f6a-814f-9e8180d7b46a" providerId="ADAL" clId="{C8DB6546-304A-4D5B-B8F3-A2AB4F106C89}" dt="2021-09-17T08:28:37.758" v="81" actId="47"/>
          <pc:sldLayoutMkLst>
            <pc:docMk/>
            <pc:sldMasterMk cId="3996255573" sldId="2147483648"/>
            <pc:sldLayoutMk cId="3423841275" sldId="21474836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3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en communicatie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Financiën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Marketing en 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Samenwerken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9015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Marketingmix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08505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Plan van aanpak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76" y="2677418"/>
            <a:ext cx="3942283" cy="3353207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8940290" y="2892946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Personeel (5e)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339" y="2827797"/>
            <a:ext cx="571630" cy="530407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40290" y="4142251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 (6e)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63" y="3892298"/>
            <a:ext cx="1316153" cy="837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0290" y="5430462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Paarse koe (7e)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67" y="5058028"/>
            <a:ext cx="819975" cy="822586"/>
          </a:xfrm>
          <a:prstGeom prst="rect">
            <a:avLst/>
          </a:prstGeom>
        </p:spPr>
      </p:pic>
      <p:pic>
        <p:nvPicPr>
          <p:cNvPr id="1030" name="Picture 6" descr="Afbeeldingsresultaat voor plus sig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02" b="89534" l="0" r="95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7" y="3838164"/>
            <a:ext cx="1077456" cy="11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862145" y="1460819"/>
            <a:ext cx="9764324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Het ‘recept’ dat bepaalt of een product of dienst succes heeft of niet.</a:t>
            </a: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1CA1F9D-7632-4EA5-A559-252A5D21CBB2}"/>
              </a:ext>
            </a:extLst>
          </p:cNvPr>
          <p:cNvSpPr txBox="1"/>
          <p:nvPr/>
        </p:nvSpPr>
        <p:spPr>
          <a:xfrm>
            <a:off x="3560617" y="1506987"/>
            <a:ext cx="13161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P’s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862145" y="1460819"/>
            <a:ext cx="9764324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Het ‘recept’ dat bepaalt of een product of dienst succes heeft of niet.</a:t>
            </a: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20DF111-D6EB-48CC-821C-06842577AFDC}"/>
              </a:ext>
            </a:extLst>
          </p:cNvPr>
          <p:cNvSpPr txBox="1"/>
          <p:nvPr/>
        </p:nvSpPr>
        <p:spPr>
          <a:xfrm>
            <a:off x="838201" y="4938385"/>
            <a:ext cx="10991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Wat is de dienst die jullie als opdrachtnemers uitvoeren voor de opdrachtgever (Leonie /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Yuverta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)?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5B1A76A-9302-4FAD-88E6-7831AEC66EE1}"/>
              </a:ext>
            </a:extLst>
          </p:cNvPr>
          <p:cNvSpPr txBox="1"/>
          <p:nvPr/>
        </p:nvSpPr>
        <p:spPr>
          <a:xfrm>
            <a:off x="838200" y="5458881"/>
            <a:ext cx="11065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Het organiseren van een bijeenkomsten en het overdragen van informatie over de opleiding Stad en mens. </a:t>
            </a: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OP - Het kookboek van Project Gezond met 100 geweldige recepten">
            <a:extLst>
              <a:ext uri="{FF2B5EF4-FFF2-40B4-BE49-F238E27FC236}">
                <a16:creationId xmlns:a16="http://schemas.microsoft.com/office/drawing/2014/main" id="{A35073DE-B2D9-4B18-9B53-B71665F2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36" y="2750418"/>
            <a:ext cx="3559127" cy="18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862145" y="1460819"/>
            <a:ext cx="9764324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Het ‘recept’ dat bepaalt of een product of dienst succes heeft of niet. </a:t>
            </a:r>
            <a:r>
              <a:rPr lang="nl-NL" sz="2000" i="1" dirty="0">
                <a:solidFill>
                  <a:srgbClr val="0070C0"/>
                </a:solidFill>
                <a:latin typeface="Arial" panose="020B0604020202020204" pitchFamily="34" charset="0"/>
              </a:rPr>
              <a:t>Óf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solidFill>
                  <a:srgbClr val="0070C0"/>
                </a:solidFill>
                <a:latin typeface="Arial" panose="020B0604020202020204" pitchFamily="34" charset="0"/>
              </a:rPr>
              <a:t>Het ‘recept’ dat bepaalt of het projectresultaat wordt behaald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B057E49-E028-4084-95C1-BDDAD7C4F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43" y="3090257"/>
            <a:ext cx="8872312" cy="17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6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862144" y="1460819"/>
            <a:ext cx="10228101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 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Beantwoord onderstaande vragen: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is de naam van jullie 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dienst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is de 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plaats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van het evenement?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promoten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jullie het evenement?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is de 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prijs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voor de bezoeker van het evenement?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verwachten we van het 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personeel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Hoe zorg je ervoor dat de dienst op een passende manier wordt 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gepresenteerd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maakt jullie evenement uniek? Oftewel; wat is jullie 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paarse koe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257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862145" y="1460819"/>
            <a:ext cx="9764324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Het ‘recept’ dat bepaalt of een product of dienst succes heeft of niet. </a:t>
            </a:r>
            <a:r>
              <a:rPr lang="nl-NL" sz="2000" i="1" dirty="0">
                <a:solidFill>
                  <a:srgbClr val="0070C0"/>
                </a:solidFill>
                <a:latin typeface="Arial" panose="020B0604020202020204" pitchFamily="34" charset="0"/>
              </a:rPr>
              <a:t>Óf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solidFill>
                  <a:srgbClr val="0070C0"/>
                </a:solidFill>
                <a:latin typeface="Arial" panose="020B0604020202020204" pitchFamily="34" charset="0"/>
              </a:rPr>
              <a:t>Het ‘recept’ dat bepaalt of het projectresultaat wordt behaald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0142E1-D81D-4C33-A0A6-A272D676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43" y="3090257"/>
            <a:ext cx="8872313" cy="177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1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862144" y="1460819"/>
            <a:ext cx="10228101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Projectactiviteiten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 II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Beantwoord onderstaande vraag: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Hoe zorgen jullie ervoor dat de 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catering, communicatie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facilitair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goed aansluiten bij de missie en visie van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Yuverta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Schrijf jullie eerste ideeën en concepten voor de verschillende projectactiviteiten op bij het onderdeel ‘Projectactiviteiten’ van het ‘Plan van aanpak’.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Het bedenken van de eerste ideeën en concepten valt onder de </a:t>
            </a:r>
            <a:r>
              <a:rPr lang="nl-N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projectfase ‘initiatief’</a:t>
            </a: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5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886602B-75E8-4C04-9600-5C958C59E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496" y="869749"/>
            <a:ext cx="6671733" cy="50958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/>
              <a:t>Projectfases</a:t>
            </a:r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14473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359</Words>
  <Application>Microsoft Office PowerPoint</Application>
  <PresentationFormat>Breedbeeld</PresentationFormat>
  <Paragraphs>72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Kantoorthema</vt:lpstr>
      <vt:lpstr>PowerPoint-presentatie</vt:lpstr>
      <vt:lpstr>Marketingmix</vt:lpstr>
      <vt:lpstr>Marketingmix</vt:lpstr>
      <vt:lpstr>Marketingmix</vt:lpstr>
      <vt:lpstr>Marketingmix</vt:lpstr>
      <vt:lpstr>Marketingmix</vt:lpstr>
      <vt:lpstr>Marketingmix</vt:lpstr>
      <vt:lpstr>Projectfases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</cp:revision>
  <dcterms:created xsi:type="dcterms:W3CDTF">2021-07-07T07:37:45Z</dcterms:created>
  <dcterms:modified xsi:type="dcterms:W3CDTF">2021-09-20T07:51:26Z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